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9" r:id="rId2"/>
    <p:sldId id="260" r:id="rId3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12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3510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640B-177F-4091-B3CD-F097C36BFEC2}" type="datetimeFigureOut">
              <a:rPr lang="ko-KR" altLang="en-US" smtClean="0"/>
              <a:t>2024-11-05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75FCE-BD66-4410-AC6B-816C05F8662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818014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640B-177F-4091-B3CD-F097C36BFEC2}" type="datetimeFigureOut">
              <a:rPr lang="ko-KR" altLang="en-US" smtClean="0"/>
              <a:t>2024-11-05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75FCE-BD66-4410-AC6B-816C05F8662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436097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640B-177F-4091-B3CD-F097C36BFEC2}" type="datetimeFigureOut">
              <a:rPr lang="ko-KR" altLang="en-US" smtClean="0"/>
              <a:t>2024-11-05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75FCE-BD66-4410-AC6B-816C05F8662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244329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640B-177F-4091-B3CD-F097C36BFEC2}" type="datetimeFigureOut">
              <a:rPr lang="ko-KR" altLang="en-US" smtClean="0"/>
              <a:t>2024-11-05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75FCE-BD66-4410-AC6B-816C05F8662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906234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640B-177F-4091-B3CD-F097C36BFEC2}" type="datetimeFigureOut">
              <a:rPr lang="ko-KR" altLang="en-US" smtClean="0"/>
              <a:t>2024-11-05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75FCE-BD66-4410-AC6B-816C05F8662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075372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640B-177F-4091-B3CD-F097C36BFEC2}" type="datetimeFigureOut">
              <a:rPr lang="ko-KR" altLang="en-US" smtClean="0"/>
              <a:t>2024-11-05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75FCE-BD66-4410-AC6B-816C05F8662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913457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640B-177F-4091-B3CD-F097C36BFEC2}" type="datetimeFigureOut">
              <a:rPr lang="ko-KR" altLang="en-US" smtClean="0"/>
              <a:t>2024-11-05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75FCE-BD66-4410-AC6B-816C05F8662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265026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640B-177F-4091-B3CD-F097C36BFEC2}" type="datetimeFigureOut">
              <a:rPr lang="ko-KR" altLang="en-US" smtClean="0"/>
              <a:t>2024-11-05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75FCE-BD66-4410-AC6B-816C05F8662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479460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640B-177F-4091-B3CD-F097C36BFEC2}" type="datetimeFigureOut">
              <a:rPr lang="ko-KR" altLang="en-US" smtClean="0"/>
              <a:t>2024-11-05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75FCE-BD66-4410-AC6B-816C05F8662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251783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640B-177F-4091-B3CD-F097C36BFEC2}" type="datetimeFigureOut">
              <a:rPr lang="ko-KR" altLang="en-US" smtClean="0"/>
              <a:t>2024-11-05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75FCE-BD66-4410-AC6B-816C05F8662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855516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640B-177F-4091-B3CD-F097C36BFEC2}" type="datetimeFigureOut">
              <a:rPr lang="ko-KR" altLang="en-US" smtClean="0"/>
              <a:t>2024-11-05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75FCE-BD66-4410-AC6B-816C05F8662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002109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20640B-177F-4091-B3CD-F097C36BFEC2}" type="datetimeFigureOut">
              <a:rPr lang="ko-KR" altLang="en-US" smtClean="0"/>
              <a:t>2024-11-05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F75FCE-BD66-4410-AC6B-816C05F8662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28230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1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1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632E7CFF-E1AA-8C0D-12AF-A92E6F911B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509" y="1611983"/>
            <a:ext cx="5144982" cy="7275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4608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45E543-EAA3-FB80-07E2-ED8AA243F4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>
            <a:extLst>
              <a:ext uri="{FF2B5EF4-FFF2-40B4-BE49-F238E27FC236}">
                <a16:creationId xmlns:a16="http://schemas.microsoft.com/office/drawing/2014/main" id="{9D50EB7C-CA81-E918-C933-98F2FA6C42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509" y="1611983"/>
            <a:ext cx="5144982" cy="7275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7924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</TotalTime>
  <Words>0</Words>
  <Application>Microsoft Office PowerPoint</Application>
  <PresentationFormat>A4 용지(210x297mm)</PresentationFormat>
  <Paragraphs>0</Paragraphs>
  <Slides>2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테마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이여름</dc:creator>
  <cp:keywords>이여름</cp:keywords>
  <cp:lastModifiedBy>조경욱</cp:lastModifiedBy>
  <cp:revision>1</cp:revision>
  <dcterms:created xsi:type="dcterms:W3CDTF">2024-11-05T14:03:21Z</dcterms:created>
  <dcterms:modified xsi:type="dcterms:W3CDTF">2024-11-05T14:05:04Z</dcterms:modified>
</cp:coreProperties>
</file>